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0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5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88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6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6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3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9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7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6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8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946" y="540913"/>
            <a:ext cx="10097037" cy="360608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Международно-правовая охрана атмосферного воздуха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1885" y="5042080"/>
            <a:ext cx="8929203" cy="181592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Савенко Александр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853" y="837127"/>
            <a:ext cx="11144497" cy="576973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меры по охране атмосферного воздуха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атмосферного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Государственный учет видов и количества загрязняющих веществ, выбрасываемых в атмосферный воздух.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учёта предприятий, оказывающих вредное влияние на состояние атмосферного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Предъявление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по охране атмосферного воздуха при проектировании, строительстве, реконструкции, вводе объектов в эксплуатацию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по охране атмосферного воздуха при эксплуатации предприятий, сооружений и иных объектов.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Субъекты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хозяйствования, деятельность которых связана с использованием и вредным воздействием загрязняющих веществ в атмосферный воздух, обязаны разрабатывать и осуществлять мероприятия по предупреждению, снижению и устранению вредного воздействия на атмосферный воздух шума, вибрации, электромагнитных полей,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Поддерживать в исправном техническом состоянии сооружений, оборудования и аппаратуры для очистки выбросов и контроля за ними, а также осуществлять постоянный учет количества потребляемого атмосферного воздуха и состава загрязняющих атмосферный воздух веществ.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4220" y="103031"/>
            <a:ext cx="9570546" cy="73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меры охраны атмосферного воздуха.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33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1017432"/>
            <a:ext cx="11101588" cy="58405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Наличие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механизма охраны атмосферного воздуха включает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финансирование мероприятий по охране атмосферного воздуха;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лимитов допустимых выбросов загрязняющих веществ в атмосферный воздух;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платы и размеров платежей за выбросы загрязняющих веществ в атмосферный воздух и вредные физические и иные воздействия;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платы и размеров платежей за потребление атмосферного воздуха для производственных нужд;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платы за превышение лимитов выбросов загрязняющих веществ в атмосферный воздух;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и физическим лицам налоговых, кредитных и иных льгот при внедрении ими малоотходных,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ресурсосберегающих технологий, использовании нетрадиционных видов энергии и альтернативных видов топлива, осуществлении других эффективных мер по охране атмосферного воздуха;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ущерба, причиненного окружающей среде и здоровью людей вследствие нарушения требований настоящего Закона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Осуществление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атмосферного воздуха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10.Осуществление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за охраной атмосферного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11.Наличие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в данной области.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4220" y="103031"/>
            <a:ext cx="9570546" cy="73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меры охраны атмосферного воздуха.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74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754" y="1081826"/>
            <a:ext cx="11243255" cy="549927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в области охраны атмосферного воздуха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деятельность соответствующих государственных органов, направленная на обеспечение эффективной охраны и рационального использования атмосферного воздуха в целях обеспечения благоприятной для человека окружающей среды обитания, улучшения качества атмосферного воздуха на основе соблюдения режима законности в области его охраны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статьей 13 Закона Республики Беларусь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управление в области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осуществляется Советом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республиканскими органами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природным ресурсам и охране окружающей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здравоохранения, внутренних дел и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местах, а также местными Советами депутатов,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распорядительными органами в пределах их компетенции.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9" y="3580327"/>
            <a:ext cx="3260872" cy="30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0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2" y="1056066"/>
            <a:ext cx="11204619" cy="56602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государственного управления являются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и проведение на территории Республики Беларусь единой государственной политики в области охраны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принятие законов и иных нормативно-правовых актов Республики Беларусь в области охраны атмосферного воздуха и обеспечение их соблюдения;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разработка, принятие и обеспечение реализации целевых и научно-технических программ, планирование других мероприятий по охране атмосферного воздуха, организация их финансирования и материально-технического обеспечения;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установление для субъектов хозяйствования Республики Беларусь ограничений на выбросы загрязняющих веществ в атмосферный воздух в соответствии с международными обязательствами;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порядка государственного учета выбросов загрязняющих веществ в атмосферный воздух и использования атмосферного воздуха на производственные нужды;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порядка разработки и утверждения предельно допустимых и временно согласованных выбросов загрязняющих веществ в атмосферный воздух;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осуществление мероприятий по защите населения при изменении состояния атмосферного воздуха, представляющего угрозу для здоровья людей на территории Республики Беларусь.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5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9" y="759852"/>
            <a:ext cx="11281894" cy="59629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Министров Республики Беларусь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разрабатывает и принимает меры по реализации государственной политики в области охраны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осуществляет меры по охране атмосферного воздуха и улучшению его состояния;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обеспечивает разработку и реализацию государственной и межгосударственной экологических программ в области охраны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устанавливает лимиты выбросов загрязняющих веществ в атмосферный воздух;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утверждает нормативы потребления атмосферного воздуха для производственных нужд;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определяет порядок учета, оценки, ведения государственного кадастра и мониторинга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определяет порядок проведения государственного контроля за охраной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принимает решения о приостановлении, прекращении или перепрофилировании деятельности субъектов хозяйствования, не обеспечивающих выполнения требований законодательства об охране атмосферного воздуха, и др.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02" y="1017430"/>
            <a:ext cx="11108399" cy="584056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местных Советов депутатов, местных исполнительных и распорядительных органов в области охраны атмосферного воздуха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разрабатывают и утверждают в пределах своих полномочий программы и мероприятия в области охраны атмосферного воздуха и осуществляют их реализацию;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участвуют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планировании мероприятий по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воздуха, организации их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материально-технического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организовывают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взимание платежей за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участвуют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мероприятий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населения при изменении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для здоровья людей.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42" y="3258220"/>
            <a:ext cx="4675232" cy="31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708338"/>
            <a:ext cx="11475077" cy="6149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Минприроды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осуществляет комплексное управление, разработку единой научно-технической политики и государственных программ в области охраны атмосферного воздуха;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осуществляет государственный контроль за охраной атмосферного воздуха и проводит государственную экологическую экспертизу;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принимает участие в разработке и утверждении совместно с заинтересованными государственными органами нормативов качества атмосферного воздуха и стандартов;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разрабатывает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утверждает нормы, правила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атмосферного воздуха,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выбросов загрязняющих веществ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размеров ущерба и суммы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исков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сверхнормативное загрязнение атмосферного воздуха;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выдает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аннулирует разрешения на выбросы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в атмосферный воздух;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устанавливает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обоснованные ограничения, а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и запрет на выброс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загрязняющих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атмосферный воздух;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предъявляет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иски о возмещении ущерба,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среде в результате нарушения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стандартов, норм и правил в области рационального использования и охраны атмосферного воздуха и др.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08" y="2756078"/>
            <a:ext cx="3655359" cy="2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4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40" y="978794"/>
            <a:ext cx="11140225" cy="5370491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гидрометеорологии: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endParaRPr lang="ru-RU" sz="2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организовывает и ведет мониторинг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осуществляет оценку и прогноз состояния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осуществляет обеспечение информацией о состоянии атмосферного воздуха, ведение государственного кадастра состояния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представляет информацию об экстремальном загрязнении атмосферного воздуха, в том числе для обеспечения аварийно-спасательных и восстановительных работ в районах промышленных аварий и других чрезвычайных ситуаций;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принимает участие в решении глобальных и региональных проблем (состояние озонового слоя, трансграничный перенос, изменение климата), выполнении международных договоров и конвенций в области охраны атмосферного воздуха.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940158"/>
            <a:ext cx="11294772" cy="5602309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организовывает и проводит мероприятия по оздоровлению условий жизнедеятельности человека и окружающей среды, обеспечивает организацию государственного санитарного надзора за выполнением санитарного законодательства, осуществляет социально-гигиенический мониторинг за качеством среды обитания и состоянием здоровья населения, а также обеспечивают надзор за соблюдением правил при проектировании, строительстве и эксплуатации объектов, являющихся источниками загрязнения атмосферного воздуха.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МВД и его структурные подразделения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местах, содействует органам охраны природы в охране окружающей среды, в том числе и атмосферного воздуха.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охраной и использованием атмосферного воздуха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деятельность компетентных государственных органов, субъектов хозяйствования, направленную на организацию предотвращения и снижения уровней вредного химического, физического, биологического и иного воздействия на атмосферный воздух в целях сохранения, улучшения и восстановления его состояния, а также соблюдения экологического законодательства в данной сфере правоотношений.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своей компетенции осуществляют должностные лица республиканских органов государственного управления по природным ресурсам и охране окружающей среды, здравоохранения, внутренних дел и их территориальных органов.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государственного контроля за охраной атмосферного воздуха возлагается на должностных лиц указанных органов.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5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4" y="1184855"/>
            <a:ext cx="11101589" cy="5808373"/>
          </a:xfrm>
        </p:spPr>
        <p:txBody>
          <a:bodyPr>
            <a:normAutofit fontScale="92500" lnSpcReduction="10000"/>
          </a:bodyPr>
          <a:lstStyle/>
          <a:p>
            <a:pPr marL="0" indent="4572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инспекция государственного контроля за охраной атмосферного воздуха Минприроды Республики Беларусь, областные и Минский городской комитеты, </a:t>
            </a:r>
            <a:r>
              <a:rPr lang="ru-RU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горрайинспекции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задачами государственного контроля в области охраны атмосферного воздуха в пределах их компетенции осуществляют контроль за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соблюдением юридическими и физическими лицами законодательства Республики Беларусь об охране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соблюдением нормативов предельно допустимых выбросов загрязняющих веществ в атмосферный воздух и нормативов временно согласованных выбросов стационарными источниками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выполнением планов снижения этих выбросов до установленных нормативов;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содержанием загрязняющих веществ в отработанных газах передвижных источников и соблюдением требований действующих стандартов по токсичности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дымности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отработанных газов передвижных источников загрязнения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выполнением мероприятий по охране атмосферного воздуха, разрабатываемых предприятиями, объединениями, учреждениями и организациями, в целях предотвращения и сокращения выбросов загрязняющих веществ в атмосферный воздух стационарными и передвижными источниками;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4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в теме вопросы:</a:t>
            </a:r>
            <a:endParaRPr lang="ru-RU" sz="4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96980"/>
            <a:ext cx="10983511" cy="51000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как объект экологических отношений.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охраны атмосферного воздуха.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контроль за охраной атмосферного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Ответственность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законодательства об охране и использовании атмосферного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94" y="3967457"/>
            <a:ext cx="3639409" cy="27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91" y="1004551"/>
            <a:ext cx="11282263" cy="585344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выполнением требований по охране атмосферного воздуха при транспортировке, хранении и применении средств защиты растений, стимуляторов их роста, минеральных удобрений и других препаратов, которые могут нанести вред окружающей среде;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оснащенностью сооружениями, оборудованием и аппаратурой для очистки выбросов загрязняющих веществ стационарными и передвижными источниками, а также приборами контроля источников выбросов загрязняющих веществ в атмосферный воздух и использованием выделяемых на эти цели средств и др.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инспекция государственного контроля за охраной атмосферного воздуха Минприроды, областные и Минский городской комитеты,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горрайинспекции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определяют места строительства и согласовывают проекты строительства и реконструкции предприятий, сооружений и других объектов, влияющих на состояние атмосферного воздуха, а также планы проведения мероприятий по снижению выбросов загрязняющих веществ в атмосферный воздух и иных мероприятий по охране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устанавливают обоснованные ограничения, а в необходимых случаях и запрет на выброс загрязняющих веществ в атмосферный воздух;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организуют проверки выполнения требований законодательства об охране атмосферного воздуха.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45" y="1056066"/>
            <a:ext cx="11185672" cy="5801933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контроль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охраной атмосферного воздуха в соответствии со статьей 58 Закона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охране атмосферного воздуха»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проектированием, строительством и эксплуатацией сооружений, оборудования и аппаратуры для очистки выбросов загрязняющих веществ в атмосферный воздух и снижения вредного физического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воздействия на него, а также за оснащением их приборами, необходимыми для постоянного наблюдения за эффективностью очистки, величиной выбросов и вредных физических и иных воздействий на атмосферный воздух) обязаны осуществлять республиканские органы государственного управления на подведомственных им субъектах хозяйствования.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ведомственного контроля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обязаны руководствоваться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актами, утверждаемыми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осуществляющими государственный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атмосферного воздуха.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26" y="4262907"/>
            <a:ext cx="3670480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520" y="1081825"/>
            <a:ext cx="11105860" cy="5776175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охраной атмосферного воздуха осуществляется субъектами хозяйствования и имеет своей задачей проверку выполнения планов и мероприятий по охране атмосферного воздуха и рациональному его использованию, соблюдению нормативов качества атмосферного воздуха, выполнения требований по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производственного контроля за охраной атмосферного воздуха юридическими и физическими лицами устанавливается Министерством природных ресурсов и охраны окружающей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одной из организационно-правовых форм контроля за охраной и использованием атмосферного воздуха выступает учет вредных воздействий на атмосферный воздух и наблюдение за его охраной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учету подлежат: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хозяйственные и иные объекты, оказывающие вредное воздействие на атмосферный воздух;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виды и количество загрязняющих веществ, выбрасываемых в атмосферный воздух;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виды и размеры вредных физических и иных воздействий на атмосферный воздух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6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28" y="0"/>
            <a:ext cx="10043354" cy="757896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28" y="1210614"/>
            <a:ext cx="11228210" cy="5460642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нарушениям законодательства Республики Беларусь об охране атмосферного воздуха, норм и правил в этой области относятся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превышение действующих на территории Республики Беларусь нормативов качества атмосферного воздуха,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выброс загрязняющих веществ в атмосферный воздух без разрешения республиканского органа государственного управления по природным ресурсам и охране окружающей среды или его территориальных органов;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вредное физическое и иное воздействие на атмосферный воздух без разрешения органов, осуществляющих государственный контроль в области охраны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потребление атмосферного воздуха на производственные нужды без разрешения республиканского органа государственного управления по природным ресурсам и охране окружающей среды или его территориальных органов;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нарушение правил эксплуатации и эксплуатация в неисправном состоянии сооружений, оборудования, аппаратуры для очистки и контроля выбросов загрязняющих веществ в атмосферный воздух;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ввод в эксплуатацию новых и реконструированных предприятий, сооружений и других объектов, не соответствующих требованиям законодательства об охране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производство, выпуск в эксплуатацию после ремонта и технического обслуживания и эксплуатация передвижных источников, у которых содержание загрязняющих веществ в отработанных газах и уровни вредных физических и иных воздействий на атмосферный воздух превышают установленные нормативы;</a:t>
            </a:r>
          </a:p>
        </p:txBody>
      </p:sp>
    </p:spTree>
    <p:extLst>
      <p:ext uri="{BB962C8B-B14F-4D97-AF65-F5344CB8AC3E}">
        <p14:creationId xmlns:p14="http://schemas.microsoft.com/office/powerpoint/2010/main" val="346396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28" y="1262130"/>
            <a:ext cx="11228210" cy="559587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реализация топлива для передвижных источников, качество которого не соответствует требованиям технических регламентов;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внедрение открытий, изобретений, рационализаторских предложений, новых технических систем, веществ и материалов, не соответствующих установленным в Республике Беларусь требованиям по охране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нарушение правил складирования промышленных и бытовых отходов, транспортировки, хранения и применения средств защиты растений, стимуляторов их роста, минеральных удобрений и других препаратов, повлекшее или могущее повлечь загрязнение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	представление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недостоверной информации об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загрязняющих веществ в атмосферный воздух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физических и иных воздействиях на него;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	уклонение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платежей за выбросы загрязняющих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атмосферный воздух или возмещения ущерба,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человека и окружающей среде;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	невыполнение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органов, осуществляющих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области охраны атмосферного воздуха.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28" y="0"/>
            <a:ext cx="10043354" cy="757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7" y="3799132"/>
            <a:ext cx="4110507" cy="27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27" y="1159099"/>
            <a:ext cx="11331241" cy="543488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наступает за: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Загрязнение атмосферы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Ввод в эксплуатацию предприятий без соблюдения требований по охране атмосферного воздуха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Нарушение правил эксплуатации, а также неиспользование оборудования для очистки выбросов в атмосферу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Выпуск в эксплуатацию транспортных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передвижных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 превышением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загрязняющих веществ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выбросах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Эксплуатация автомототранспортных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передвижных средств с превышением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загрязняющих веществ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выбросах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Нарушение правил складирования промышленных и бытовых отходов, несоблюдение требований по охране атмосферного воздуха при сжигании указанных отходов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28" y="0"/>
            <a:ext cx="10043354" cy="757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/>
          </a:p>
          <a:p>
            <a:pPr algn="ctr"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14" y="2962141"/>
            <a:ext cx="4198778" cy="26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647" y="1056067"/>
            <a:ext cx="11386007" cy="5705341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за загрязнение атмосферы.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возмещении вреда, причиненного атмосферному воздуху неправомерными действиями виновных лиц. Предприятия, организации, учреждения и граждане обязаны возместить такой вред в порядке, предусмотренном гражданским законодательством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привлечения их к административной либо уголовной ответственности. Должностные лица и другие работники, по вине которых предприятия, учреждения и организации понесли расходы, связанные с возмещением вреда, несут материальную ответственность в порядке, предусмотренном законодательством о труде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экономического воздействия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выражаются в уплате юридическими и физическими лицами, ведущими предпринимательскую деятельность, экологического налога в соответствии с Законом Республики Беларусь «О налоге за пользование природными ресурсами (экологический налог)».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платежей за пользование природными ресурсами и за выбросы загрязняющих веществ в окружающую среду. Их внесение не освобождает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выполнения мероприятий по охране атмосферного воздуха, а также мер по снижению его потребления для производственных нужд и возмещения ущерба, причиненного нарушением законодательства об охране атмосферного воздуха.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28" y="0"/>
            <a:ext cx="10043354" cy="757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23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2" y="656823"/>
            <a:ext cx="10212945" cy="4765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dirty="0" smtClean="0"/>
          </a:p>
          <a:p>
            <a:pPr marL="0" indent="0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97" y="3181081"/>
            <a:ext cx="3900353" cy="28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1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2437325"/>
            <a:ext cx="3490175" cy="2617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216" y="103031"/>
            <a:ext cx="9680581" cy="837128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940159"/>
            <a:ext cx="11204620" cy="623337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воздух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охраняемый законом природный объект, представляющий собой воздушную (газовую) оболочку планеты и выполняющий экологическую, экономическую и социальную функции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сферы использования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как природного сырья;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производственных нужд;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выбросов загрязняющих веществ в качестве естественного резервуара;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осуществлении деятельности, связанной с искусственным изменением природной среды (влияние на погоду, климат и т.д.);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как пространственную среду для воздушного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92014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03" y="2421227"/>
            <a:ext cx="4578668" cy="25742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3" y="1043189"/>
            <a:ext cx="11372044" cy="5962918"/>
          </a:xfrm>
        </p:spPr>
        <p:txBody>
          <a:bodyPr>
            <a:normAutofit/>
          </a:bodyPr>
          <a:lstStyle/>
          <a:p>
            <a:pPr marL="0" lvl="1" indent="457200" algn="just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загрязнение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воздухе газов, паров, твердых частиц, аэрозолей, звуковых колебаний, излучений, избытка или недостатка тепла, которые неблагоприятно влияют на живые организмы, материалы, здания и сооружения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45720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антропогенного загрязнения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в крупных промышленных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проблема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 (токсический туман)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опасное атмосферное явление, возникающее при неблагоприятных метеорологических условиях и характеризующееся высокими концентрациями вредных веществ в приземном слое воздуха и низкой видимостью атмосферы.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7216" y="103031"/>
            <a:ext cx="9680581" cy="837128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26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811369"/>
            <a:ext cx="11333408" cy="56667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типа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смогов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смог лондонского типа - это атмосферное явление, характерное для крупных промышленных центров и представляющее собой смесь дыма, сажи, оксида серы (IV) и оксида азота (IV) на фоне неблагоприятных метеорологических условий.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окислительный, или фотохимический - характерен для южных промышленных и крупных административных городов с высокой интенсивностью ультрафиолетовой радиации Солнца.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смог ледяного типа - опасное атмосферное явление, возникающее в северных широтах при неблагоприятных метеорологических условиях под воздействием мелкодисперсной пыли, оксидов серы и азота, высокой влажности и низкой температуры. В данном случае эффект воздействия на органы дыхания человека аэрозолей кислот усиливается механическим действием мелких кристалликов льда.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41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9" y="940159"/>
            <a:ext cx="11269014" cy="575685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государственного управления в области охраны атмосферного воздуха являются (ст. 14 закона «Об охране атмосферного воздуха</a:t>
            </a: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на территории Республики Беларусь единой государственной политики в области охраны атмосферного воздуха;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и иных нормативных правовых актов Республики Беларусь в области охраны атмосферного воздуха и обеспечение их соблюдения;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принятие и обеспечение реализации целевых и научно-технических программ, планирование других мероприятий по охране атмосферного воздуха, организация их финансирования и материально-технического обеспечения;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 хозяйствования Республики Беларусь ограничений на выбросы загрязняющих веществ в атмосферный воздух в соответствии с международными обязательствами;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государственного учета выбросов загрязняющих веществ в атмосферный воздух и использования атмосферного воздуха на производственные нужды;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разработки и утверждения предельно допустимых и временно согласованных выбросов загрязняющих веществ в атмосферный воздух;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защите населения при изменении состояния атмосферного воздуха, представляющего угрозу для здоровья людей на территории Республики Беларусь.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43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1043189"/>
            <a:ext cx="11346287" cy="5628067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 регламентируются все виды деятельности, сопровождаемой вредным воздействием на атмосферу, включая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проектирование, строительство и ввод в эксплуатацию новых и реконструированных предприятий, сооружений и других объектов, совершенствование существующих и внедрение новых технологических процессов и оборудования и их эксплуатацию;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производство и эксплуатацию автомобилей, самолетов, судов, других передвижных средств и установок;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городов и других населенных пунктов;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защиты растений, стимуляторов их роста, минеральных удобрений и других препаратов, применение которых разрешается в народном хозяйстве;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ископаемых, взрывные работы, размещение и эксплуатацию терриконов, отвалов и свалок.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70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6" y="3374265"/>
            <a:ext cx="4975779" cy="32325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1" y="1171978"/>
            <a:ext cx="11140226" cy="568602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предусматривается ряд запретительных мер, связанных с охраной атмосферного воздуха. В частности: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производство и эксплуатация транспортных и иных передвижных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 установок, в выбросах которых содержание загрязняющих веществ превышает установленные нормативы;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размещение в жилых домах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 промышленного характера, а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оборудования, являющегося источником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шума и вибрации;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ввод в эксплуатацию новых 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реконструированных предприятий, сооружений 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объектов, не удовлетворяющих требованиям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охране атмосферного воздуха.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514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03031"/>
            <a:ext cx="9570546" cy="73409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охраны атмосферного воздуха.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7" y="1094704"/>
            <a:ext cx="11281893" cy="6014434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охраной атмосферного воздуха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совокупность организационных, экономических, технических, правовых и иных мероприятий, направленных на предотвращение загрязнения атмосферного воздуха, осуществляемых государственными органами, юридическими и физическими лицами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об охране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общие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охраны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первостепенным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устранение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воздействий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охраны здоровья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животного мира,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3" y="3438659"/>
            <a:ext cx="5769734" cy="32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5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6EE789-755E-4A1C-AFEF-4F682A7E1D2A}"/>
</file>

<file path=customXml/itemProps2.xml><?xml version="1.0" encoding="utf-8"?>
<ds:datastoreItem xmlns:ds="http://schemas.openxmlformats.org/officeDocument/2006/customXml" ds:itemID="{934213AC-93BB-4633-9979-5D55514F67D3}"/>
</file>

<file path=customXml/itemProps3.xml><?xml version="1.0" encoding="utf-8"?>
<ds:datastoreItem xmlns:ds="http://schemas.openxmlformats.org/officeDocument/2006/customXml" ds:itemID="{0E4299F0-CB06-4D00-9184-B24B826E18F4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1694</Words>
  <Application>Microsoft Office PowerPoint</Application>
  <PresentationFormat>Широкоэкранный</PresentationFormat>
  <Paragraphs>256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Ион</vt:lpstr>
      <vt:lpstr>Международно-правовая охрана атмосферного воздуха</vt:lpstr>
      <vt:lpstr>Рассматриваемые в теме вопросы:</vt:lpstr>
      <vt:lpstr>1. Атмосферный воздух как объект экологических отношений</vt:lpstr>
      <vt:lpstr>1. Атмосферный воздух как объект экологических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Правовые меры охраны атмосферного воздуха.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Ответственность за нарушение законодательства об охране и использовании атмосферного воздуха.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Международно-правовая охрана атмосферного пространства</dc:title>
  <dc:creator>Samsung</dc:creator>
  <cp:lastModifiedBy>Samsung</cp:lastModifiedBy>
  <cp:revision>15</cp:revision>
  <dcterms:created xsi:type="dcterms:W3CDTF">2015-12-03T21:25:03Z</dcterms:created>
  <dcterms:modified xsi:type="dcterms:W3CDTF">2015-12-03T23:55:17Z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